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7" r:id="rId18"/>
    <p:sldId id="270" r:id="rId19"/>
    <p:sldId id="271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3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1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3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a Project Schedule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63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30670" cy="975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9" y="975125"/>
            <a:ext cx="2919046" cy="2008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585" y="1295534"/>
            <a:ext cx="2769577" cy="1368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162" y="2292230"/>
            <a:ext cx="5820507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637" y="3304524"/>
            <a:ext cx="74009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4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04746" cy="785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31" y="49453"/>
            <a:ext cx="1814879" cy="686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10" y="392743"/>
            <a:ext cx="6831623" cy="2073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09" y="2466127"/>
            <a:ext cx="6650391" cy="2053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3437"/>
            <a:ext cx="72390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2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49" y="0"/>
            <a:ext cx="3356098" cy="522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962"/>
            <a:ext cx="3411415" cy="1703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395" y="522963"/>
            <a:ext cx="1096205" cy="172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757" y="522962"/>
            <a:ext cx="1252905" cy="1702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820" y="522963"/>
            <a:ext cx="1138604" cy="1696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8" y="2395041"/>
            <a:ext cx="1696915" cy="392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87799"/>
            <a:ext cx="2231183" cy="2509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691" y="2787798"/>
            <a:ext cx="2994700" cy="2509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4757" y="2748816"/>
            <a:ext cx="3817721" cy="2548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4219" y="5359277"/>
            <a:ext cx="64293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97983" cy="154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2352957" cy="3121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83" y="959388"/>
            <a:ext cx="2203938" cy="844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921" y="600759"/>
            <a:ext cx="3695700" cy="156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769" y="882651"/>
            <a:ext cx="3424604" cy="816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55227"/>
            <a:ext cx="3307432" cy="1595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5017" y="2318062"/>
            <a:ext cx="3498239" cy="1470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286" y="2255227"/>
            <a:ext cx="4269550" cy="2033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7983" y="4407145"/>
            <a:ext cx="6858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1972" cy="14437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089"/>
            <a:ext cx="3944837" cy="1866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15" y="180240"/>
            <a:ext cx="3944837" cy="755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624" y="1111923"/>
            <a:ext cx="3244362" cy="208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699" y="1111923"/>
            <a:ext cx="3830365" cy="208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848" y="3672644"/>
            <a:ext cx="5051913" cy="2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59" y="0"/>
            <a:ext cx="3047633" cy="474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116"/>
            <a:ext cx="3455744" cy="1540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23" y="834904"/>
            <a:ext cx="2806578" cy="1308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30" y="834904"/>
            <a:ext cx="1415562" cy="1394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2" y="2291130"/>
            <a:ext cx="3348039" cy="872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871" y="3350968"/>
            <a:ext cx="9505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0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3" y="298939"/>
            <a:ext cx="8994531" cy="3335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3" y="3900121"/>
            <a:ext cx="56673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4718281"/>
            <a:ext cx="7048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3776" y="3147645"/>
            <a:ext cx="765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 overview of Agile Project Management </a:t>
            </a:r>
          </a:p>
        </p:txBody>
      </p:sp>
    </p:spTree>
    <p:extLst>
      <p:ext uri="{BB962C8B-B14F-4D97-AF65-F5344CB8AC3E}">
        <p14:creationId xmlns:p14="http://schemas.microsoft.com/office/powerpoint/2010/main" val="2101777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39" y="0"/>
            <a:ext cx="4220308" cy="2075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30" y="2644287"/>
            <a:ext cx="89249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2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380393"/>
            <a:ext cx="3640015" cy="1892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61" y="1380393"/>
            <a:ext cx="3761169" cy="1892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15" y="1380393"/>
            <a:ext cx="1169811" cy="1953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07" y="3497873"/>
            <a:ext cx="5363308" cy="1581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367" y="220173"/>
            <a:ext cx="6800850" cy="79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337" y="5304069"/>
            <a:ext cx="48958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95" y="0"/>
            <a:ext cx="5086350" cy="857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" y="1183664"/>
            <a:ext cx="4343400" cy="157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39" y="2981325"/>
            <a:ext cx="9296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5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" y="116133"/>
            <a:ext cx="3418533" cy="3075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91" y="327149"/>
            <a:ext cx="2380295" cy="265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75" y="327149"/>
            <a:ext cx="2582790" cy="2653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754" y="342168"/>
            <a:ext cx="3038475" cy="263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491" y="3074011"/>
            <a:ext cx="2988286" cy="1280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280" y="4516889"/>
            <a:ext cx="3001265" cy="1971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3545" y="5842247"/>
            <a:ext cx="5257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1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123092"/>
            <a:ext cx="3110900" cy="10638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1300895"/>
            <a:ext cx="2470639" cy="899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76" y="1300895"/>
            <a:ext cx="6722086" cy="1686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482" y="1619298"/>
            <a:ext cx="2697518" cy="1163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54" y="3352434"/>
            <a:ext cx="2477867" cy="13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077" y="3317448"/>
            <a:ext cx="2676770" cy="1351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803" y="3305594"/>
            <a:ext cx="2597097" cy="1324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32" y="4871989"/>
            <a:ext cx="3826521" cy="1896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730" y="4871989"/>
            <a:ext cx="3420609" cy="1896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4630474"/>
            <a:ext cx="3533015" cy="22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9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" y="1027235"/>
            <a:ext cx="3566380" cy="63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2" y="1759859"/>
            <a:ext cx="3566380" cy="1364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95" y="1759859"/>
            <a:ext cx="5222484" cy="1364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942" y="1855405"/>
            <a:ext cx="2914066" cy="1173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" y="3218375"/>
            <a:ext cx="4479681" cy="1922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192" y="161326"/>
            <a:ext cx="4800600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2599" y="5235369"/>
            <a:ext cx="5324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7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929" y="69239"/>
            <a:ext cx="3199301" cy="588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8" y="935281"/>
            <a:ext cx="3175990" cy="1465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03" y="935281"/>
            <a:ext cx="5599101" cy="1465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784" y="935281"/>
            <a:ext cx="2728546" cy="1465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8" y="2514600"/>
            <a:ext cx="2231333" cy="2121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211" y="3003673"/>
            <a:ext cx="3283065" cy="1427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663" y="3575172"/>
            <a:ext cx="2421548" cy="491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988" y="4710848"/>
            <a:ext cx="49911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05525"/>
            <a:ext cx="2539879" cy="368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5613" y="6106147"/>
            <a:ext cx="3764631" cy="368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5978" y="6002576"/>
            <a:ext cx="4232764" cy="5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57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41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08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73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6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" y="87191"/>
            <a:ext cx="6105525" cy="2076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86" y="317256"/>
            <a:ext cx="5149875" cy="2531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23" y="2569187"/>
            <a:ext cx="5321747" cy="250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86" y="4322355"/>
            <a:ext cx="4862512" cy="230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017" y="5671039"/>
            <a:ext cx="2184008" cy="11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8" y="69606"/>
            <a:ext cx="3958004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28" y="2040180"/>
            <a:ext cx="8181975" cy="43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" y="0"/>
            <a:ext cx="6005879" cy="3410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86" y="3288323"/>
            <a:ext cx="5854851" cy="3346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632" y="5427705"/>
            <a:ext cx="3778401" cy="14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20" y="2015636"/>
            <a:ext cx="4219575" cy="3371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862" y="401515"/>
            <a:ext cx="5029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6" y="123459"/>
            <a:ext cx="7762875" cy="118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6" y="1411165"/>
            <a:ext cx="6229350" cy="80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6" y="2312375"/>
            <a:ext cx="7162800" cy="1590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369" y="4004160"/>
            <a:ext cx="8534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6075" cy="139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563"/>
            <a:ext cx="8096250" cy="2299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624" y="4088423"/>
            <a:ext cx="5000820" cy="2651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31" y="4088423"/>
            <a:ext cx="4809392" cy="2652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994" y="902677"/>
            <a:ext cx="3530068" cy="2102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284" y="2946521"/>
            <a:ext cx="5357811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4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55534" cy="2657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34" y="162658"/>
            <a:ext cx="3495675" cy="171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209" y="705582"/>
            <a:ext cx="325755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967" y="4855918"/>
            <a:ext cx="7705725" cy="7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343" y="4151068"/>
            <a:ext cx="29337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Build a Project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Shaik, Mahaboob</dc:creator>
  <cp:lastModifiedBy>Shaik, Mahaboob</cp:lastModifiedBy>
  <cp:revision>20</cp:revision>
  <dcterms:created xsi:type="dcterms:W3CDTF">2022-12-11T11:30:34Z</dcterms:created>
  <dcterms:modified xsi:type="dcterms:W3CDTF">2022-12-11T15:15:30Z</dcterms:modified>
</cp:coreProperties>
</file>